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Vuot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0" type="dt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686175" y="6459537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9901237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1096962" y="287337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096962" y="1846262"/>
            <a:ext cx="100584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6511" lvl="0" marL="90488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788" lvl="1" marL="3825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6837" lvl="2" marL="56673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7493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662" lvl="4" marL="931863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686175" y="6459537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9901237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530225" y="554037"/>
            <a:ext cx="113442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EDUCAZIONE AL CONSUMO CONSAPEVOLE</a:t>
            </a: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762" y="4799012"/>
            <a:ext cx="5226340" cy="12304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106362" y="6313487"/>
            <a:ext cx="121920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«Progetto realizzato nell'ambito del Programma generale di intervento della Regione Emilia Romagna con l'utilizzo dei fondi del Ministero dello sviluppo economico. Ripartizione 2015"</a:t>
            </a:r>
          </a:p>
        </p:txBody>
      </p:sp>
      <p:pic>
        <p:nvPicPr>
          <p:cNvPr descr="Risultati immagini per educazione al consumo consapevole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487" y="2054225"/>
            <a:ext cx="2381223" cy="1904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i immagini per risparmio idrico disegni" id="25" name="Shape 25"/>
          <p:cNvPicPr preferRelativeResize="0"/>
          <p:nvPr/>
        </p:nvPicPr>
        <p:blipFill rotWithShape="1">
          <a:blip r:embed="rId5">
            <a:alphaModFix/>
          </a:blip>
          <a:srcRect b="0" l="23474" r="18435" t="0"/>
          <a:stretch/>
        </p:blipFill>
        <p:spPr>
          <a:xfrm>
            <a:off x="5672137" y="2682875"/>
            <a:ext cx="1392237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famigliacristiana.it/2014/5/generazione_app_974835.jpg" id="26" name="Shape 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3425" y="1663700"/>
            <a:ext cx="2501900" cy="146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279250" y="239225"/>
            <a:ext cx="11344200" cy="58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US" sz="2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introduzione: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Consumare consapevolmente significa rendersi conto, essere informati, coscienti e saper compiere scelte.  Infatti non è detto che le cose più costose siano sempre le migliori. Educare al consumo consapevole significa quindi educare ad utilizzare i cibi in modo informato e consapevole e capire quello che ci può essere dietro al semplice atto di acquistare.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filiera di un prodotto: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la filiera di un prodotto è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la sequenza di lavorazione per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trasformare le materie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prime nel progetto finito.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75" y="2611625"/>
            <a:ext cx="6210375" cy="38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423925" y="346200"/>
            <a:ext cx="11344200" cy="586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sz="2400"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Ci ha colpito il simbolo del </a:t>
            </a:r>
            <a:r>
              <a:rPr lang="en-US" sz="2400">
                <a:highlight>
                  <a:srgbClr val="FF00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CE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, infatti nell’immagine sotto il primo è il vero simbolo del marchio europeo mentre il secondo è cinese. La differenza si può  notare quando si prolungano le 2 lettere. Se i prolungamenti si uniscono il marchio è </a:t>
            </a:r>
            <a:r>
              <a:rPr lang="en-US" sz="2400"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cinese 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mentre se sono sulla stessa linea è </a:t>
            </a:r>
            <a:r>
              <a:rPr lang="en-US" sz="2400"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europeo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45865" l="13313" r="10652" t="9870"/>
          <a:stretch/>
        </p:blipFill>
        <p:spPr>
          <a:xfrm>
            <a:off x="3219263" y="2241175"/>
            <a:ext cx="5753475" cy="17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560500" y="642950"/>
            <a:ext cx="94956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0" y="3190150"/>
            <a:ext cx="15546900" cy="5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sz="30000"/>
          </a:p>
        </p:txBody>
      </p:sp>
      <p:sp>
        <p:nvSpPr>
          <p:cNvPr id="45" name="Shape 45"/>
          <p:cNvSpPr txBox="1"/>
          <p:nvPr/>
        </p:nvSpPr>
        <p:spPr>
          <a:xfrm>
            <a:off x="174000" y="164850"/>
            <a:ext cx="12018000" cy="60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DA QUESTA ESPERIENZA ABBIAMO IMPARATO CHE BISOGNA MANGIARE CIBI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ECOLOGICI E GUARDARE SEMPRE LE ETICHETTE </a:t>
            </a:r>
            <a:r>
              <a:rPr lang="en-US" sz="72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13" y="2583113"/>
            <a:ext cx="252412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6550" y="2583125"/>
            <a:ext cx="2800724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5">
            <a:alphaModFix/>
          </a:blip>
          <a:srcRect b="6655" l="2997" r="0" t="0"/>
          <a:stretch/>
        </p:blipFill>
        <p:spPr>
          <a:xfrm>
            <a:off x="7632825" y="555400"/>
            <a:ext cx="4559176" cy="300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1975" y="3076575"/>
            <a:ext cx="2945700" cy="19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7">
            <a:alphaModFix/>
          </a:blip>
          <a:srcRect b="4461" l="15988" r="11173" t="0"/>
          <a:stretch/>
        </p:blipFill>
        <p:spPr>
          <a:xfrm>
            <a:off x="8160350" y="3691225"/>
            <a:ext cx="1796925" cy="17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8">
            <a:alphaModFix/>
          </a:blip>
          <a:srcRect b="0" l="11363" r="11123" t="0"/>
          <a:stretch/>
        </p:blipFill>
        <p:spPr>
          <a:xfrm>
            <a:off x="10089200" y="3852875"/>
            <a:ext cx="1912325" cy="18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-362650" y="98925"/>
            <a:ext cx="11869500" cy="6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                         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                         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566125" y="494575"/>
            <a:ext cx="82500" cy="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ERDURE CONS..jpg" id="58" name="Shape 5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6350" y="0"/>
            <a:ext cx="12238350" cy="62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708875" y="-575050"/>
            <a:ext cx="11208300" cy="6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LASCIA STARE CARAMELLE E DOLCETTI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   E CONCENTRATI SUI CAPPELLETTI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SE MANGI SANO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SARAI FORTE E ANDRAI LONTANO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MANGIANDO UN BEL PIATTO DI VERDURE NEI TUOI SOGNI FARAI TANTE  AVVENTURE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11162" y="981075"/>
            <a:ext cx="113442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342062" y="6416675"/>
            <a:ext cx="5678487" cy="30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svolto il collaborazione con Cooperativa Atlantide</a:t>
            </a:r>
          </a:p>
        </p:txBody>
      </p:sp>
      <p:pic>
        <p:nvPicPr>
          <p:cNvPr descr="LOGO ATLANTIDE 2013 trasparente"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0425" y="6286500"/>
            <a:ext cx="998266" cy="5665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82425" y="149225"/>
            <a:ext cx="12192000" cy="3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PRESENTAZIONE CREATA DA: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classe-2°C,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scuola-SECONDARIA MARIO MONTANARI,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prof.-STEFANIA DRUDI,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alunni-</a:t>
            </a:r>
            <a:r>
              <a:rPr lang="en-US" sz="3000" u="sng">
                <a:highlight>
                  <a:srgbClr val="9FC5E8"/>
                </a:highlight>
                <a:latin typeface="Comic Sans MS"/>
                <a:ea typeface="Comic Sans MS"/>
                <a:cs typeface="Comic Sans MS"/>
                <a:sym typeface="Comic Sans MS"/>
              </a:rPr>
              <a:t>LUDOVICA,LAURA,MARTINA,OLIVIA,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 u="sng">
                <a:highlight>
                  <a:srgbClr val="9FC5E8"/>
                </a:highlight>
                <a:latin typeface="Comic Sans MS"/>
                <a:ea typeface="Comic Sans MS"/>
                <a:cs typeface="Comic Sans MS"/>
                <a:sym typeface="Comic Sans MS"/>
              </a:rPr>
              <a:t>FRANCESCA M., GLENDA, FRANCESCA F.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LENA, ANDREA, DESTINY, ROSSELLA,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DOMENICO, EMANUELE, AMBRA,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SIMONE, VALERIO, DAVIDE,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LUIGI, STACEY, SHARON</a:t>
            </a:r>
          </a:p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1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1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0" y="5381625"/>
            <a:ext cx="1219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Questa presentazione fa parte del percorso di Educazione Al Consumo Consapevole promosso da Federconsumatori </a:t>
            </a:r>
          </a:p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a.s. 2017 -18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22100" r="21876" t="0"/>
          <a:stretch/>
        </p:blipFill>
        <p:spPr>
          <a:xfrm>
            <a:off x="8572500" y="1692467"/>
            <a:ext cx="3380250" cy="334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Retrospettivo">
  <a:themeElements>
    <a:clrScheme name="Retrospettiv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