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3E3E-DB46-4336-804B-D6754ACF0E22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FFE3-B378-4D75-A203-32394884CA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54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113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7489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826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684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599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688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31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557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065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9085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67EE-744C-4D1E-BB1E-4573B4529486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D87C-8665-4BA1-BFEB-1A3E82A71D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963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0156" y="554039"/>
            <a:ext cx="11342798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it-IT" sz="3600" b="1">
                <a:solidFill>
                  <a:srgbClr val="000000"/>
                </a:solidFill>
                <a:latin typeface="Calibri" pitchFamily="32" charset="0"/>
              </a:rPr>
              <a:t>EDUCAZIONE AL CONSUMO CONSAPEVOLE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333" y="4799014"/>
            <a:ext cx="5260290" cy="1233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6349" y="6313489"/>
            <a:ext cx="12190412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it-IT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it-IT" sz="1400">
                <a:solidFill>
                  <a:srgbClr val="000000"/>
                </a:solidFill>
                <a:latin typeface="Calibri" pitchFamily="32" charset="0"/>
              </a:rPr>
              <a:t>«Progetto realizzato nell'ambito del Programma generale di intervento della Regione Emilia Romagna con l'utilizzo dei fondi del Ministero dello sviluppo economico. Ripartizione 2015"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014" y="2054225"/>
            <a:ext cx="2388876" cy="1911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23480" r="18434"/>
          <a:stretch>
            <a:fillRect/>
          </a:stretch>
        </p:blipFill>
        <p:spPr bwMode="auto">
          <a:xfrm>
            <a:off x="5671400" y="2682876"/>
            <a:ext cx="1392056" cy="1920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2668" y="1663700"/>
            <a:ext cx="2501574" cy="146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POWER POINT CLASSE 2</a:t>
            </a:r>
            <a:r>
              <a:rPr lang="it-IT" sz="7200" dirty="0" smtClean="0"/>
              <a:t>^B</a:t>
            </a:r>
            <a:br>
              <a:rPr lang="it-IT" sz="7200" dirty="0" smtClean="0"/>
            </a:br>
            <a:r>
              <a:rPr lang="it-IT" sz="2800" dirty="0" smtClean="0"/>
              <a:t>SCUOLA DON MINZONI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142951"/>
            <a:ext cx="9144000" cy="1655762"/>
          </a:xfrm>
        </p:spPr>
        <p:txBody>
          <a:bodyPr/>
          <a:lstStyle/>
          <a:p>
            <a:r>
              <a:rPr lang="it-IT" dirty="0" smtClean="0"/>
              <a:t>IN QUESTO POWER POINT VI DESCRIVEREMO LE NOSTRE CONOSCENZE   ACQUISITE NEI DUE INCONTRI CHE ABBIAMO AVUTO CON I DUE ESPERTI DELLA «FEDERCONSUMATORI», E LE RELATIVE RIFLESSIONI.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01" y="-225173"/>
            <a:ext cx="6882398" cy="2602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00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Risultato </a:t>
            </a:r>
            <a:r>
              <a:rPr lang="it-IT" smtClean="0"/>
              <a:t>sondaggi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1  Prima di acquistare un prodotto leggi l’etichetta?</a:t>
            </a:r>
            <a:r>
              <a:rPr lang="it-IT" dirty="0" smtClean="0"/>
              <a:t> </a:t>
            </a:r>
            <a:r>
              <a:rPr lang="it-IT" sz="2800" dirty="0" smtClean="0"/>
              <a:t> SI:32  NO:13</a:t>
            </a:r>
          </a:p>
          <a:p>
            <a:r>
              <a:rPr lang="it-IT" sz="2400" dirty="0" smtClean="0"/>
              <a:t>2 Acquisti prodotti del mercato equo solidale? </a:t>
            </a:r>
            <a:r>
              <a:rPr lang="it-IT" sz="2800" dirty="0" smtClean="0"/>
              <a:t>MAI:11 QUALCHE VOLTA:26 SPESSO:9</a:t>
            </a:r>
          </a:p>
          <a:p>
            <a:r>
              <a:rPr lang="it-IT" sz="2400" dirty="0" smtClean="0"/>
              <a:t>3 Acquisti prodotti biologici? </a:t>
            </a:r>
            <a:r>
              <a:rPr lang="it-IT" sz="2800" dirty="0" smtClean="0"/>
              <a:t>MAI:8 QUALCHE VOLTA:27 SPESSO:7</a:t>
            </a:r>
          </a:p>
          <a:p>
            <a:r>
              <a:rPr lang="it-IT" sz="2400" dirty="0" smtClean="0"/>
              <a:t>4 Dove acquisti di solito frutta e verdura? </a:t>
            </a:r>
            <a:r>
              <a:rPr lang="it-IT" sz="2800" dirty="0" smtClean="0"/>
              <a:t>DAL CONTADINO:10 AL MERCATO:15  IN UN NEGOZIO:10 AL SUPERMERCATO:22</a:t>
            </a:r>
          </a:p>
          <a:p>
            <a:r>
              <a:rPr lang="it-IT" sz="2400" dirty="0" smtClean="0"/>
              <a:t>Fai la raccolta differenziata? </a:t>
            </a:r>
            <a:r>
              <a:rPr lang="it-IT" sz="2800" smtClean="0"/>
              <a:t>SI:36 </a:t>
            </a:r>
            <a:r>
              <a:rPr lang="it-IT" sz="2800" dirty="0" smtClean="0"/>
              <a:t>NO:9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Ci ha colpito di </a:t>
            </a:r>
            <a:r>
              <a:rPr lang="it-IT" dirty="0" err="1" smtClean="0">
                <a:solidFill>
                  <a:srgbClr val="800000"/>
                </a:solidFill>
              </a:rPr>
              <a:t>piú</a:t>
            </a:r>
            <a:r>
              <a:rPr lang="it-IT" dirty="0" smtClean="0">
                <a:solidFill>
                  <a:srgbClr val="800000"/>
                </a:solidFill>
              </a:rPr>
              <a:t>…….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cosa che ci ha colpito di </a:t>
            </a:r>
            <a:r>
              <a:rPr lang="it-IT" dirty="0" err="1" smtClean="0"/>
              <a:t>piú</a:t>
            </a:r>
            <a:r>
              <a:rPr lang="it-IT" dirty="0" smtClean="0"/>
              <a:t>:</a:t>
            </a:r>
          </a:p>
          <a:p>
            <a:pPr marL="457200" indent="-457200">
              <a:buAutoNum type="arabicPeriod"/>
            </a:pPr>
            <a:r>
              <a:rPr lang="it-IT" dirty="0" smtClean="0"/>
              <a:t>Che bisogna rispettare l’ambiente</a:t>
            </a:r>
          </a:p>
          <a:p>
            <a:pPr marL="0" indent="0">
              <a:buNone/>
            </a:pPr>
            <a:r>
              <a:rPr lang="it-IT" dirty="0" smtClean="0"/>
              <a:t>2.   Come si produce e si trasporta un prodotto</a:t>
            </a:r>
          </a:p>
          <a:p>
            <a:pPr marL="0" indent="0">
              <a:buNone/>
            </a:pPr>
            <a:r>
              <a:rPr lang="it-IT" dirty="0" smtClean="0"/>
              <a:t>3.   I vari tipi di allevamento e di produzione delle uova</a:t>
            </a:r>
          </a:p>
          <a:p>
            <a:pPr marL="0" indent="0">
              <a:buNone/>
            </a:pPr>
            <a:r>
              <a:rPr lang="it-IT" dirty="0" smtClean="0"/>
              <a:t>4.  I vari simboli ecologici e biologici che si trovano nei cibi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4538" y="4683654"/>
            <a:ext cx="7037879" cy="20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42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0" y="1025278"/>
            <a:ext cx="11559837" cy="49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Come sono composti i telefoni: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Fatto da: </a:t>
            </a:r>
            <a:r>
              <a:rPr lang="it-IT" dirty="0" err="1" smtClean="0">
                <a:solidFill>
                  <a:srgbClr val="0000FF"/>
                </a:solidFill>
              </a:rPr>
              <a:t>Martina,Arianna,Chloe,Filippo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F</a:t>
            </a:r>
            <a:r>
              <a:rPr lang="it-IT" dirty="0" smtClean="0">
                <a:solidFill>
                  <a:srgbClr val="0000FF"/>
                </a:solidFill>
              </a:rPr>
              <a:t>.,Mattia M., Filippo M.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1524001"/>
            <a:ext cx="9652000" cy="34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58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980730"/>
            <a:ext cx="10363200" cy="187220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Caratteristiche che ci hanno colpito dall’ esposizione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140968"/>
            <a:ext cx="8534400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Le caratteristiche che ci hanno colpito dell’ esposizione di </a:t>
            </a:r>
            <a:r>
              <a:rPr lang="it-IT" sz="1800" dirty="0" err="1" smtClean="0">
                <a:solidFill>
                  <a:schemeClr val="tx1"/>
                </a:solidFill>
              </a:rPr>
              <a:t>federconsumatori</a:t>
            </a:r>
            <a:r>
              <a:rPr lang="it-IT" sz="1800" dirty="0" smtClean="0">
                <a:solidFill>
                  <a:schemeClr val="tx1"/>
                </a:solidFill>
              </a:rPr>
              <a:t> sono state: 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come scoprire se un prodotto è stato prodotto in modo legale;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le uova </a:t>
            </a:r>
          </a:p>
          <a:p>
            <a:pPr algn="l"/>
            <a:r>
              <a:rPr lang="it-IT" sz="1800" dirty="0" err="1" smtClean="0">
                <a:solidFill>
                  <a:schemeClr val="tx1"/>
                </a:solidFill>
              </a:rPr>
              <a:t>It=Italia</a:t>
            </a:r>
            <a:r>
              <a:rPr lang="it-IT" sz="1800" dirty="0" smtClean="0">
                <a:solidFill>
                  <a:schemeClr val="tx1"/>
                </a:solidFill>
              </a:rPr>
              <a:t>  stato di produzione       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555=codice </a:t>
            </a:r>
            <a:r>
              <a:rPr lang="it-IT" sz="1800" dirty="0" err="1" smtClean="0">
                <a:solidFill>
                  <a:schemeClr val="tx1"/>
                </a:solidFill>
              </a:rPr>
              <a:t>istat</a:t>
            </a:r>
            <a:endParaRPr lang="it-IT" sz="1800" dirty="0" smtClean="0">
              <a:solidFill>
                <a:schemeClr val="tx1"/>
              </a:solidFill>
            </a:endParaRPr>
          </a:p>
          <a:p>
            <a:pPr algn="l"/>
            <a:r>
              <a:rPr lang="it-IT" sz="1800" dirty="0" err="1" smtClean="0">
                <a:solidFill>
                  <a:schemeClr val="tx1"/>
                </a:solidFill>
              </a:rPr>
              <a:t>AA=provincia</a:t>
            </a:r>
            <a:r>
              <a:rPr lang="it-IT" sz="1800" dirty="0" smtClean="0">
                <a:solidFill>
                  <a:schemeClr val="tx1"/>
                </a:solidFill>
              </a:rPr>
              <a:t> di produzione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999=codice che identifica  l’ allevamento   </a:t>
            </a:r>
          </a:p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2777=data di scadenza</a:t>
            </a:r>
          </a:p>
          <a:p>
            <a:pPr algn="l"/>
            <a:r>
              <a:rPr lang="it-IT" sz="1800" dirty="0" err="1" smtClean="0">
                <a:solidFill>
                  <a:schemeClr val="tx1"/>
                </a:solidFill>
              </a:rPr>
              <a:t>O=allevamento</a:t>
            </a:r>
            <a:r>
              <a:rPr lang="it-IT" sz="1800" dirty="0" smtClean="0">
                <a:solidFill>
                  <a:schemeClr val="tx1"/>
                </a:solidFill>
              </a:rPr>
              <a:t> 0 bio,1 all’ aperto,2 a terra,3 in gabbia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Che cosa ci ha colpito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 uova: il codice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9568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codice delle uova</a:t>
            </a:r>
            <a:endParaRPr lang="it-IT" dirty="0"/>
          </a:p>
        </p:txBody>
      </p:sp>
      <p:pic>
        <p:nvPicPr>
          <p:cNvPr id="9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7103" y="2553193"/>
            <a:ext cx="2500535" cy="308519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83060" y="2553193"/>
            <a:ext cx="3941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dirty="0" smtClean="0"/>
              <a:t>Tipo di allevamento: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dirty="0" smtClean="0"/>
              <a:t>0 = all’aperto con mangime biologico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dirty="0" smtClean="0"/>
              <a:t>1 = all’aperto con vegetazione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dirty="0" smtClean="0"/>
              <a:t>2 = a terra compresse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dirty="0" smtClean="0"/>
              <a:t>3 = in gabbia con poco spazio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60" y="4207972"/>
            <a:ext cx="3078892" cy="228636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561242" y="2689412"/>
            <a:ext cx="399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Paese di produzione: (esempi)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IT = Italia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15031" y="3571539"/>
            <a:ext cx="428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Comune di produzione: (esempio 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045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561242" y="449669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Province di produzione: (esempio)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TO= Torino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RA= Ravenna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PG= Perugia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555727" y="5948979"/>
            <a:ext cx="458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Codice di allevamento: (esempio)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001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7205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SLOGAN FEDERCONSUMATORI</a:t>
            </a:r>
            <a:endParaRPr lang="it-IT" sz="4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Se un bravo consumatore vuoi diventare, la raccolta differenziata dovrai fare;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Se far bene all’ ambiente vorrai, prodotti biologici acquistare dovrai;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Se vorrai conoscere i prodotti che acquisterai l’etichetta legger dovrai;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Se frutta e verdura vorrai comprare attenzione alla sua origine dovrai fare.</a:t>
            </a:r>
          </a:p>
          <a:p>
            <a:pPr marL="0" indent="0">
              <a:buNone/>
            </a:pPr>
            <a:endParaRPr lang="it-IT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012" y="3657599"/>
            <a:ext cx="3541788" cy="2414017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276" y="2260306"/>
            <a:ext cx="4047744" cy="9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033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394</Words>
  <Application>Microsoft Office PowerPoint</Application>
  <PresentationFormat>Personalizzato</PresentationFormat>
  <Paragraphs>57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POWER POINT CLASSE 2^B SCUOLA DON MINZONI</vt:lpstr>
      <vt:lpstr>Risultato sondaggi </vt:lpstr>
      <vt:lpstr>Ci ha colpito di piú…….</vt:lpstr>
      <vt:lpstr>Diapositiva 5</vt:lpstr>
      <vt:lpstr>Caratteristiche che ci hanno colpito dall’ esposizione</vt:lpstr>
      <vt:lpstr>Che cosa ci ha colpito</vt:lpstr>
      <vt:lpstr>Il codice delle uova</vt:lpstr>
      <vt:lpstr>SLOGAN FEDERCONSUMATORI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CLASSE 2^B SCUOLA DON MINZONI</dc:title>
  <dc:creator>Account Microsoft</dc:creator>
  <cp:lastModifiedBy>Utente</cp:lastModifiedBy>
  <cp:revision>9</cp:revision>
  <dcterms:created xsi:type="dcterms:W3CDTF">2017-04-12T14:57:42Z</dcterms:created>
  <dcterms:modified xsi:type="dcterms:W3CDTF">2017-05-25T07:00:35Z</dcterms:modified>
</cp:coreProperties>
</file>